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61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en-US" dirty="0" smtClean="0"/>
            <a:t>Method</a:t>
          </a:r>
        </a:p>
        <a:p>
          <a:r>
            <a:rPr lang="en-US" dirty="0" smtClean="0"/>
            <a:t>Or</a:t>
          </a:r>
        </a:p>
        <a:p>
          <a:r>
            <a:rPr lang="en-US" dirty="0" smtClean="0"/>
            <a:t>Functions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/>
      <dgm:spPr/>
      <dgm:t>
        <a:bodyPr/>
        <a:lstStyle/>
        <a:p>
          <a:r>
            <a:rPr lang="en-US" dirty="0" smtClean="0"/>
            <a:t>Variables</a:t>
          </a:r>
        </a:p>
        <a:p>
          <a:r>
            <a:rPr lang="en-US" dirty="0" smtClean="0"/>
            <a:t>And</a:t>
          </a:r>
        </a:p>
        <a:p>
          <a:r>
            <a:rPr lang="en-US" dirty="0" smtClean="0"/>
            <a:t>Fields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/>
      <dgm:spPr/>
      <dgm:t>
        <a:bodyPr/>
        <a:lstStyle/>
        <a:p>
          <a:r>
            <a:rPr lang="en-US" dirty="0" smtClean="0"/>
            <a:t>Class 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  <dgm:t>
        <a:bodyPr/>
        <a:lstStyle/>
        <a:p>
          <a:endParaRPr lang="en-IN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099C925-C7DB-4A61-B291-CB438C0A7F0D}" type="pres">
      <dgm:prSet presAssocID="{FEB91A50-C686-4934-BF7B-05A6134A6AB8}" presName="sibTransLast" presStyleLbl="sibTrans2D1" presStyleIdx="1" presStyleCnt="2"/>
      <dgm:spPr/>
      <dgm:t>
        <a:bodyPr/>
        <a:lstStyle/>
        <a:p>
          <a:endParaRPr lang="en-IN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en-IN"/>
        </a:p>
      </dgm:t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Method</a:t>
          </a: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Or</a:t>
          </a: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Functions</a:t>
          </a:r>
          <a:endParaRPr lang="en-US" sz="2500" kern="1200" dirty="0"/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Variables</a:t>
          </a: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And</a:t>
          </a:r>
        </a:p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Fields</a:t>
          </a:r>
          <a:endParaRPr lang="en-US" sz="2500" kern="1200" dirty="0"/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Class </a:t>
          </a:r>
          <a:endParaRPr lang="en-US" sz="6500" kern="1200" dirty="0"/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xmlns="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xmlns="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D44056DF-7985-4692-968A-466E9E6AF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xmlns="" id="{B414A174-532A-4602-934F-9858D1D868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xmlns="" id="{940B0C0C-7F94-4725-8108-62B3B7A5AE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xmlns="" id="{367EAC5B-1891-480A-A3AD-B9F6A88FAC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xmlns="" id="{E33FF633-15BA-464F-8F5B-26C56665F7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xmlns="" id="{0C949DF6-E66B-4DB8-AB52-30CA781B48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xmlns="" id="{309C2298-5EF9-4B09-8995-014F6D3BFF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xmlns="" id="{319B2AFC-EBFF-477C-A364-6D575BE5AA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xmlns="" id="{CC6B7D67-F2F8-4B07-B954-EAC9135B2B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xmlns="" id="{7FF1659D-33DA-4F62-8567-A54020D2E2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xmlns="" id="{9110F572-DC3D-4AB3-B731-B73BD65057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xmlns="" id="{A2F7D0E9-68CE-40F9-B0E9-F915103ECF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xmlns="" id="{AB69A438-1FB7-454A-A3E9-0C329643CD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xmlns="" id="{E64598D0-3A2C-4570-9E7C-C52C89549B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xmlns="" id="{CC17CF42-8908-477B-9F36-DA1306CA0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xmlns="" id="{A2457851-D4A0-404C-BF3F-99AE00B9E9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xmlns="" id="{ECC300FA-EE4A-489E-9A47-79BEBF05DC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xmlns="" id="{0D1F26E2-902B-416B-A1DB-80DAF78D8B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xmlns="" id="{491346A0-BF6D-45A5-806A-2150768722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xmlns="" id="{A8A5AAC9-38FD-4A03-AB91-236F2AAC62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xmlns="" id="{7AD4105C-55AA-47FF-AC5D-5BCB0B78CD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xmlns="" id="{1C4B42B1-B112-4057-82C3-E5AF3BC7F6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xmlns="" id="{C8B37395-3651-4E66-A62E-31529FABC8C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smtClean="0"/>
              <a:t>Class and object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Object oriented programing C#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xmlns="" id="{5FE07634-A83A-4681-9C1D-BC0775F9D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xmlns="" id="{BF62976A-266E-4650-88F2-C16130F3DF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xmlns="" id="{88D9B99B-59C2-481A-A948-F87920A7FE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180367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Class Bank_account</a:t>
            </a:r>
            <a:endParaRPr lang="en-US" sz="3200" dirty="0"/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xmlns="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l="7131" r="14065"/>
          <a:stretch/>
        </p:blipFill>
        <p:spPr>
          <a:xfrm flipH="1">
            <a:off x="0" y="-9515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xmlns="" id="{A2E1FE48-FA7B-4262-B922-041542931D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xmlns="" id="{F2E644B1-8F72-4AC4-89F1-EB3A027341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xmlns="" id="{1781B8E8-8A26-4FFB-BE0C-7C0C644F7C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xmlns="" id="{4109D997-E9DF-4429-A643-3E691E2B70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xmlns="" id="{B392695A-F131-4C51-B689-3F4D5B1A2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xmlns="" id="{8218EC3E-07D0-417A-B0A8-057F825EF7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xmlns="" id="{B036399E-7675-47B6-A645-242946879E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xmlns="" id="{C44A0438-B8A4-43B3-B17C-B919FCD92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xmlns="" id="{ABC7257F-6F64-4B81-BDA7-7C232BCBA2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xmlns="" id="{72DD7E92-F033-480C-A220-63CE422C3A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xmlns="" id="{444A9AC9-463E-45E7-A818-13F664F7C0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xmlns="" id="{6CCE9BBE-5DE3-4991-80CA-DFEB928673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xmlns="" id="{3180F6DF-A13F-491C-BF97-B206E3E7B9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xmlns="" id="{CAD0E44C-73C8-42BB-ADA8-2BA6B30824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xmlns="" id="{436EC43E-A70D-4E5C-B275-35CA8E93C1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xmlns="" id="{ADE7E5B6-2E2A-4F56-9E90-F8613E6D1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xmlns="" id="{86B9E49B-AE8D-47E0-BACC-A6D0AC3AB2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xmlns="" id="{2EB961AF-CD61-41BA-B0B2-0741A5ED64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xmlns="" id="{DC42BDA1-810A-4135-B3B1-B3161D372A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xmlns="" id="{FA51FCA8-FCF4-4116-8CB2-5C539E37F4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xmlns="" id="{F2850A10-CDBC-462A-8CB7-0258746834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xmlns="" id="{738A37B9-77C2-4464-BF1F-2AF25A0D29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xmlns="" id="{89026C8B-A162-4523-A51B-9F1200BC60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xmlns="" id="{5B76BC40-1FA2-477D-B2C2-4763577DB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xmlns="" id="{6BC68EAA-2809-4AE4-80C1-2555CEF73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xmlns="" id="{FE709D1B-0541-4414-9E87-CF7D6918C1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xmlns="" id="{33BCB888-11B8-4D01-BCDA-59BBA28DC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xmlns="" id="{28E5CE3E-C11A-4CF7-82BF-37D1221D4E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xmlns="" id="{55284FC3-21FB-4FA7-B695-2D6A9CEF73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xmlns="" id="{13DA6B78-00DE-4E55-9124-EFD72519BB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xmlns="" id="{D4602B0F-2844-48BE-9B4A-0366AC904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xmlns="" id="{E31E05BB-6004-474D-9900-D990378FD3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xmlns="" id="{00BD01ED-F65D-4601-A77D-508E960E09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xmlns="" id="{FD307CAE-789C-4E80-B6F1-9858A3ABA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xmlns="" id="{94B97B29-709E-4E24-B2FA-EF84AA12D2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xmlns="" id="{C05D52B9-1FA2-4E7C-8229-B09811A901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xmlns="" id="{CC0A5575-2FB9-440F-B9A8-E0DDE1C37C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xmlns="" id="{AFFCC88F-01DF-4DE1-8CD5-88631E3091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xmlns="" id="{33EEC40B-E2CD-4BAC-94D6-85B7071422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xmlns="" id="{3E0E9643-5C60-4933-BB1B-9A09057E7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xmlns="" id="{94F86E92-9EC7-437C-946B-31E7C1C477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xmlns="" id="{BE9A51BE-C514-46B5-ABA6-7E7C878F8E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xmlns="" id="{8B255447-F0E9-4D96-A4B0-F9EDDE58A3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xmlns="" id="{AFAC5F3A-3BE7-489E-A848-498B9995F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xmlns="" id="{A974E7AA-5EF3-4817-B0AE-4C1A784EE9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xmlns="" id="{8AA54AC1-3E87-49C0-A594-87829A2CFF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xmlns="" id="{CC237789-73BC-4BD9-BFE8-1325FA4B52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xmlns="" id="{DCF4052D-CF62-47DC-991E-49D0BA908F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xmlns="" id="{2ABD9104-C938-44F2-8622-8407A2593B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xmlns="" id="{4AA18F60-3E86-4A5A-B82E-A79183ED36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xmlns="" id="{0F34C941-6196-4937-99E5-14AAD23F28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xmlns="" id="{60DB8A6C-23D7-4A88-BDCE-8FEC86A123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xmlns="" id="{29F5F702-AEE6-4633-BB20-7A15C3A31F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xmlns="" id="{F30C7A45-6890-4EA5-9F6B-E2AB4D04C5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xmlns="" id="{F31A7373-F68A-485D-95DC-B53ACC7B5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237" y="1382713"/>
            <a:ext cx="9736797" cy="50577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 smtClean="0"/>
              <a:t>Account Name    : _____________________</a:t>
            </a:r>
          </a:p>
          <a:p>
            <a:pPr marL="0" indent="0">
              <a:buNone/>
            </a:pPr>
            <a:r>
              <a:rPr lang="en-US" sz="1800" dirty="0" smtClean="0"/>
              <a:t>Account Number : _____________________</a:t>
            </a:r>
            <a:endParaRPr lang="en-IN" sz="1800" dirty="0" smtClean="0"/>
          </a:p>
          <a:p>
            <a:pPr marL="0" indent="0">
              <a:buNone/>
            </a:pPr>
            <a:r>
              <a:rPr lang="en-US" sz="1800" dirty="0" smtClean="0"/>
              <a:t>Account Balance : _____________________</a:t>
            </a:r>
          </a:p>
          <a:p>
            <a:pPr marL="0" indent="0">
              <a:buNone/>
            </a:pPr>
            <a:r>
              <a:rPr lang="en-US" sz="1800" dirty="0" smtClean="0"/>
              <a:t>Bank IFSC Code : _____________________                              Variables</a:t>
            </a:r>
          </a:p>
          <a:p>
            <a:pPr marL="0" indent="0">
              <a:buNone/>
            </a:pPr>
            <a:r>
              <a:rPr lang="en-US" sz="1800" dirty="0" smtClean="0"/>
              <a:t>Account Deposit : _____________________</a:t>
            </a:r>
          </a:p>
          <a:p>
            <a:pPr marL="0" indent="0">
              <a:buNone/>
            </a:pPr>
            <a:r>
              <a:rPr lang="en-US" sz="1800" dirty="0" smtClean="0"/>
              <a:t>Account Withdraw : ___________________</a:t>
            </a:r>
          </a:p>
          <a:p>
            <a:pPr marL="0" indent="0">
              <a:buNone/>
            </a:pPr>
            <a:r>
              <a:rPr lang="en-US" sz="1800" dirty="0" smtClean="0"/>
              <a:t>Bank Deposits : _______________________                                                                  Object’s:</a:t>
            </a:r>
          </a:p>
          <a:p>
            <a:pPr marL="0" indent="0">
              <a:buNone/>
            </a:pPr>
            <a:r>
              <a:rPr lang="en-US" sz="1800" dirty="0" smtClean="0"/>
              <a:t>Deposit Method-1                                                                                                       &gt; var Acc_1 =  new </a:t>
            </a:r>
          </a:p>
          <a:p>
            <a:pPr marL="0" indent="0">
              <a:buNone/>
            </a:pPr>
            <a:r>
              <a:rPr lang="en-US" sz="1800" dirty="0" smtClean="0"/>
              <a:t>If(Deposit&gt;500) </a:t>
            </a:r>
            <a:r>
              <a:rPr lang="en-US" sz="1800" dirty="0" smtClean="0">
                <a:sym typeface="Wingdings" panose="05000000000000000000" pitchFamily="2" charset="2"/>
              </a:rPr>
              <a:t></a:t>
            </a:r>
            <a:r>
              <a:rPr lang="en-US" sz="1800" dirty="0" smtClean="0"/>
              <a:t> return Balance += Deposit                                                               BANK_ACCOUNT();                </a:t>
            </a:r>
            <a:endParaRPr lang="en-IN" sz="1800" dirty="0" smtClean="0"/>
          </a:p>
          <a:p>
            <a:pPr marL="0" indent="0">
              <a:buNone/>
            </a:pPr>
            <a:r>
              <a:rPr lang="en-US" sz="1800" dirty="0" smtClean="0"/>
              <a:t>Else </a:t>
            </a:r>
            <a:r>
              <a:rPr lang="en-US" sz="1800" dirty="0" smtClean="0">
                <a:sym typeface="Wingdings" panose="05000000000000000000" pitchFamily="2" charset="2"/>
              </a:rPr>
              <a:t> “Deposit more than 500rs.”     </a:t>
            </a:r>
          </a:p>
          <a:p>
            <a:pPr marL="0" indent="0">
              <a:buNone/>
            </a:pPr>
            <a:r>
              <a:rPr lang="en-US" sz="1800" dirty="0" err="1" smtClean="0">
                <a:sym typeface="Wingdings" panose="05000000000000000000" pitchFamily="2" charset="2"/>
              </a:rPr>
              <a:t>WithDraw</a:t>
            </a:r>
            <a:r>
              <a:rPr lang="en-US" sz="1800" dirty="0" smtClean="0">
                <a:sym typeface="Wingdings" panose="05000000000000000000" pitchFamily="2" charset="2"/>
              </a:rPr>
              <a:t> Method-2                                                               Methods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If(Balance&gt;500</a:t>
            </a:r>
            <a:r>
              <a:rPr lang="en-US" sz="1800" dirty="0"/>
              <a:t>) </a:t>
            </a:r>
            <a:r>
              <a:rPr lang="en-US" sz="1800" dirty="0">
                <a:sym typeface="Wingdings" panose="05000000000000000000" pitchFamily="2" charset="2"/>
              </a:rPr>
              <a:t></a:t>
            </a:r>
            <a:r>
              <a:rPr lang="en-US" sz="1800" dirty="0"/>
              <a:t> return Balance </a:t>
            </a:r>
            <a:r>
              <a:rPr lang="en-US" sz="1800" dirty="0" smtClean="0"/>
              <a:t>-= Withdraw                      </a:t>
            </a:r>
            <a:endParaRPr lang="en-IN" sz="1800" dirty="0"/>
          </a:p>
          <a:p>
            <a:pPr marL="0" indent="0">
              <a:buNone/>
            </a:pPr>
            <a:r>
              <a:rPr lang="en-US" sz="1800" dirty="0"/>
              <a:t>Else 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en-US" sz="1800" dirty="0" smtClean="0">
                <a:sym typeface="Wingdings" panose="05000000000000000000" pitchFamily="2" charset="2"/>
              </a:rPr>
              <a:t>“Your balance is less </a:t>
            </a:r>
            <a:r>
              <a:rPr lang="en-US" sz="1800" dirty="0">
                <a:sym typeface="Wingdings" panose="05000000000000000000" pitchFamily="2" charset="2"/>
              </a:rPr>
              <a:t>than 500rs.”</a:t>
            </a:r>
            <a:endParaRPr lang="en-IN" sz="1800" dirty="0"/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6665188" y="1420813"/>
            <a:ext cx="136483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/>
              <a:t>}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endParaRPr lang="en-IN" sz="2000" dirty="0"/>
          </a:p>
        </p:txBody>
      </p:sp>
      <p:sp>
        <p:nvSpPr>
          <p:cNvPr id="5" name="Rectangle 4"/>
          <p:cNvSpPr/>
          <p:nvPr/>
        </p:nvSpPr>
        <p:spPr>
          <a:xfrm>
            <a:off x="6791008" y="4210051"/>
            <a:ext cx="67678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smtClean="0"/>
              <a:t>}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8592001" y="1770087"/>
            <a:ext cx="1208985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/>
              <a:t>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xmlns="" id="{5BE62A68-92FB-4DA6-B1D6-FA043544A9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xmlns="" id="{10A6DFCC-5864-48A7-8196-CBCF038BB8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pPr algn="r"/>
            <a:r>
              <a:rPr lang="en-US" sz="3300" dirty="0" smtClean="0">
                <a:solidFill>
                  <a:srgbClr val="FFFFFF"/>
                </a:solidFill>
              </a:rPr>
              <a:t>DESCRIPTION</a:t>
            </a:r>
            <a:endParaRPr lang="en-US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Round Diagonal Corner Rectangle 6">
            <a:extLst>
              <a:ext uri="{FF2B5EF4-FFF2-40B4-BE49-F238E27FC236}">
                <a16:creationId xmlns:a16="http://schemas.microsoft.com/office/drawing/2014/main" xmlns="" id="{7C30BDFE-E13B-4CD1-9371-FAEDFF80CD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186" y="912813"/>
            <a:ext cx="6835077" cy="463867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The above Bank_Account template works as class just like form filling at the bank to create a bank account.</a:t>
            </a:r>
            <a:r>
              <a:rPr lang="en-IN" dirty="0" smtClean="0"/>
              <a:t> And the people are the objects who comes to create the account.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 smtClean="0"/>
              <a:t>class</a:t>
            </a:r>
            <a:endParaRPr lang="en-US" dirty="0"/>
          </a:p>
        </p:txBody>
      </p:sp>
      <p:graphicFrame>
        <p:nvGraphicFramePr>
          <p:cNvPr id="6" name="Content Placeholder 5" descr="Smart Art">
            <a:extLst>
              <a:ext uri="{FF2B5EF4-FFF2-40B4-BE49-F238E27FC236}">
                <a16:creationId xmlns:a16="http://schemas.microsoft.com/office/drawing/2014/main" xmlns="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8966878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  </a:t>
            </a:r>
            <a:r>
              <a:rPr lang="en-US" dirty="0" smtClean="0"/>
              <a:t>thank you!</a:t>
            </a:r>
            <a:r>
              <a:rPr lang="en-US" dirty="0"/>
              <a:t>	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xmlns="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>
            <a:normAutofit/>
          </a:bodyPr>
          <a:lstStyle/>
          <a:p>
            <a:pPr algn="ctr"/>
            <a:endParaRPr lang="en-US" sz="2400" dirty="0" smtClean="0"/>
          </a:p>
          <a:p>
            <a:pPr algn="ctr"/>
            <a:r>
              <a:rPr lang="en-US" sz="2400" dirty="0"/>
              <a:t> </a:t>
            </a:r>
            <a:r>
              <a:rPr lang="en-US" sz="2400" dirty="0" smtClean="0"/>
              <a:t>                                                                                                  -By Prudhvi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938410-2173-430A-9B92-20257D39BD88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146</Words>
  <Application>Microsoft Office PowerPoint</Application>
  <PresentationFormat>Widescreen</PresentationFormat>
  <Paragraphs>39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Trebuchet MS</vt:lpstr>
      <vt:lpstr>Tw Cen MT</vt:lpstr>
      <vt:lpstr>Wingdings</vt:lpstr>
      <vt:lpstr>Circuit</vt:lpstr>
      <vt:lpstr>Class and object</vt:lpstr>
      <vt:lpstr>Class Bank_account</vt:lpstr>
      <vt:lpstr>DESCRIPTION</vt:lpstr>
      <vt:lpstr>class</vt:lpstr>
      <vt:lpstr>  thank you!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2022-02-15T17:36:00Z</dcterms:created>
  <dcterms:modified xsi:type="dcterms:W3CDTF">2022-02-16T03:40:25Z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